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345" r:id="rId3"/>
  </p:sldIdLst>
  <p:sldSz cx="9144000" cy="6858000" type="screen4x3"/>
  <p:notesSz cx="6888163" cy="1002188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5">
          <p15:clr>
            <a:srgbClr val="A4A3A4"/>
          </p15:clr>
        </p15:guide>
        <p15:guide id="2" pos="5602" userDrawn="1">
          <p15:clr>
            <a:srgbClr val="A4A3A4"/>
          </p15:clr>
        </p15:guide>
        <p15:guide id="3" pos="476">
          <p15:clr>
            <a:srgbClr val="A4A3A4"/>
          </p15:clr>
        </p15:guide>
        <p15:guide id="4" pos="158" userDrawn="1">
          <p15:clr>
            <a:srgbClr val="A4A3A4"/>
          </p15:clr>
        </p15:guide>
        <p15:guide id="5" pos="5284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  <p15:guide id="7" orient="horz" pos="3566" userDrawn="1">
          <p15:clr>
            <a:srgbClr val="A4A3A4"/>
          </p15:clr>
        </p15:guide>
        <p15:guide id="8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1E9EB"/>
    <a:srgbClr val="D6ECEE"/>
    <a:srgbClr val="CDE6E9"/>
    <a:srgbClr val="D0DBE8"/>
    <a:srgbClr val="D7D7D7"/>
    <a:srgbClr val="008CD2"/>
    <a:srgbClr val="3BBEFF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7" autoAdjust="0"/>
    <p:restoredTop sz="94586" autoAdjust="0"/>
  </p:normalViewPr>
  <p:slideViewPr>
    <p:cSldViewPr>
      <p:cViewPr>
        <p:scale>
          <a:sx n="91" d="100"/>
          <a:sy n="91" d="100"/>
        </p:scale>
        <p:origin x="-2466" y="-846"/>
      </p:cViewPr>
      <p:guideLst>
        <p:guide orient="horz" pos="2205"/>
        <p:guide orient="horz" pos="1026"/>
        <p:guide orient="horz" pos="3566"/>
        <p:guide pos="5602"/>
        <p:guide pos="476"/>
        <p:guide pos="158"/>
        <p:guide pos="52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96" y="-108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975EB4D3-53E8-42D4-9142-91CF36ABF53A}" type="datetimeFigureOut">
              <a:rPr lang="ko-KR" altLang="en-US" smtClean="0"/>
              <a:pPr/>
              <a:t>2019-09-24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500" y="4761193"/>
            <a:ext cx="5511166" cy="4509849"/>
          </a:xfrm>
          <a:prstGeom prst="rect">
            <a:avLst/>
          </a:prstGeom>
        </p:spPr>
        <p:txBody>
          <a:bodyPr vert="horz" lIns="91605" tIns="45802" rIns="91605" bIns="45802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28AB35B5-BBBE-4077-8799-F98A53F357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71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B35B5-BBBE-4077-8799-F98A53F357D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5095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788400" y="6591300"/>
            <a:ext cx="3834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576634C-586C-462A-91E9-82AE8F37BEF8}" type="slidenum">
              <a:rPr lang="en-US" altLang="ko-KR" sz="1200" b="1">
                <a:latin typeface="맑은 고딕" pitchFamily="50" charset="-127"/>
                <a:ea typeface="맑은 고딕" pitchFamily="50" charset="-127"/>
              </a:rPr>
              <a:pPr>
                <a:defRPr/>
              </a:pPr>
              <a:t>‹#›</a:t>
            </a:fld>
            <a:endParaRPr lang="en-US" altLang="ko-KR" sz="12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2" name="Picture 10" descr="엠엘에스에스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3251200" y="5468938"/>
            <a:ext cx="24828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>
                <a:latin typeface="HY울릉도M" pitchFamily="18" charset="-127"/>
                <a:ea typeface="HY울릉도M" pitchFamily="18" charset="-127"/>
              </a:rPr>
              <a:t>㈜</a:t>
            </a:r>
            <a:r>
              <a:rPr lang="ko-KR" altLang="en-US" sz="2400">
                <a:latin typeface="HY울릉도M" pitchFamily="18" charset="-127"/>
                <a:ea typeface="HY울릉도M" pitchFamily="18" charset="-127"/>
              </a:rPr>
              <a:t>엠엘에스에스</a:t>
            </a:r>
          </a:p>
          <a:p>
            <a:pPr algn="ctr">
              <a:lnSpc>
                <a:spcPct val="90000"/>
              </a:lnSpc>
            </a:pPr>
            <a:r>
              <a:rPr lang="en-US" altLang="ko-KR" sz="2400">
                <a:latin typeface="HY울릉도M" pitchFamily="18" charset="-127"/>
                <a:ea typeface="HY울릉도M" pitchFamily="18" charset="-127"/>
              </a:rPr>
              <a:t>www.mlss.co.kr</a:t>
            </a:r>
          </a:p>
        </p:txBody>
      </p:sp>
      <p:pic>
        <p:nvPicPr>
          <p:cNvPr id="3075" name="Picture 10" descr="엠엘에스에스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AutoShape 11"/>
          <p:cNvSpPr>
            <a:spLocks noChangeArrowheads="1"/>
          </p:cNvSpPr>
          <p:nvPr/>
        </p:nvSpPr>
        <p:spPr bwMode="auto">
          <a:xfrm>
            <a:off x="1403648" y="1340768"/>
            <a:ext cx="6476951" cy="1187429"/>
          </a:xfrm>
          <a:prstGeom prst="roundRect">
            <a:avLst>
              <a:gd name="adj" fmla="val 49880"/>
            </a:avLst>
          </a:prstGeom>
          <a:gradFill rotWithShape="1">
            <a:gsLst>
              <a:gs pos="0">
                <a:srgbClr val="66CCFF"/>
              </a:gs>
              <a:gs pos="50000">
                <a:srgbClr val="CAEDFF"/>
              </a:gs>
              <a:gs pos="100000">
                <a:srgbClr val="66CCFF"/>
              </a:gs>
            </a:gsLst>
            <a:lin ang="0" scaled="1"/>
          </a:gradFill>
          <a:ln w="76200" cmpd="tri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1806885" y="1700808"/>
            <a:ext cx="551946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2400" dirty="0" err="1" smtClean="0">
                <a:latin typeface="HY울릉도M" pitchFamily="18" charset="-127"/>
                <a:ea typeface="HY울릉도M" pitchFamily="18" charset="-127"/>
              </a:rPr>
              <a:t>교보문고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 전자도서관</a:t>
            </a:r>
            <a:r>
              <a:rPr lang="en-US" altLang="ko-KR" sz="24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앱</a:t>
            </a:r>
            <a:r>
              <a:rPr lang="en-US" altLang="ko-KR" sz="24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개선사항</a:t>
            </a:r>
            <a:r>
              <a:rPr lang="en-US" altLang="ko-KR" sz="24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안내</a:t>
            </a:r>
            <a:endParaRPr lang="ko-KR" altLang="en-US" sz="240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3721415" y="3556000"/>
            <a:ext cx="1707519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2019.10.01(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화</a:t>
            </a:r>
            <a:r>
              <a:rPr lang="en-US" altLang="ko-KR" sz="1600" dirty="0">
                <a:latin typeface="HY울릉도M" pitchFamily="18" charset="-127"/>
                <a:ea typeface="HY울릉도M" pitchFamily="18" charset="-127"/>
              </a:rPr>
              <a:t>)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6" y="980728"/>
            <a:ext cx="3127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■ </a:t>
            </a:r>
            <a:r>
              <a:rPr lang="ko-KR" altLang="en-US" sz="1400" b="1" dirty="0" err="1" smtClean="0">
                <a:latin typeface="맑은 고딕" pitchFamily="50" charset="-127"/>
                <a:ea typeface="맑은 고딕" pitchFamily="50" charset="-127"/>
              </a:rPr>
              <a:t>교보문고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 전자도서관 앱 개선사항</a:t>
            </a:r>
            <a:endParaRPr lang="en-US" altLang="ko-KR" sz="14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611560" y="3789040"/>
            <a:ext cx="6526914" cy="276999"/>
            <a:chOff x="611560" y="3717032"/>
            <a:chExt cx="6526914" cy="276999"/>
          </a:xfrm>
        </p:grpSpPr>
        <p:sp>
          <p:nvSpPr>
            <p:cNvPr id="19" name="TextBox 18"/>
            <p:cNvSpPr txBox="1"/>
            <p:nvPr/>
          </p:nvSpPr>
          <p:spPr>
            <a:xfrm>
              <a:off x="611560" y="3717032"/>
              <a:ext cx="12827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altLang="ko-KR" sz="1200" b="1" dirty="0" smtClean="0">
                  <a:latin typeface="맑은 고딕" pitchFamily="50" charset="-127"/>
                  <a:ea typeface="맑은 고딕" pitchFamily="50" charset="-127"/>
                </a:rPr>
                <a:t>1. UX/GUI </a:t>
              </a:r>
              <a:r>
                <a:rPr lang="ko-KR" altLang="en-US" sz="1200" b="1" dirty="0" smtClean="0">
                  <a:latin typeface="맑은 고딕" pitchFamily="50" charset="-127"/>
                  <a:ea typeface="맑은 고딕" pitchFamily="50" charset="-127"/>
                </a:rPr>
                <a:t>개편</a:t>
              </a:r>
              <a:endParaRPr lang="en-US" altLang="ko-KR" sz="1200" b="1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6016" y="3717032"/>
              <a:ext cx="2422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2</a:t>
              </a:r>
              <a:r>
                <a:rPr lang="en-US" altLang="ko-KR" sz="1200" b="1" dirty="0" smtClean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lang="ko-KR" altLang="en-US" sz="1200" b="1" dirty="0">
                  <a:latin typeface="맑은 고딕" pitchFamily="50" charset="-127"/>
                  <a:ea typeface="맑은 고딕" pitchFamily="50" charset="-127"/>
                </a:rPr>
                <a:t>뷰어 및 플레이어 고도화 진행</a:t>
              </a:r>
              <a:endParaRPr lang="en-US" altLang="ko-KR" sz="1200" b="1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683568" y="4216439"/>
            <a:ext cx="8384795" cy="2092881"/>
            <a:chOff x="683568" y="4072423"/>
            <a:chExt cx="8384795" cy="2092881"/>
          </a:xfrm>
        </p:grpSpPr>
        <p:sp>
          <p:nvSpPr>
            <p:cNvPr id="35" name="TextBox 34"/>
            <p:cNvSpPr txBox="1"/>
            <p:nvPr/>
          </p:nvSpPr>
          <p:spPr>
            <a:xfrm>
              <a:off x="683568" y="4077072"/>
              <a:ext cx="37978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1)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쉽고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더 편리하게 이용할 수 있도록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UX/GUI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대폭 개선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  </a:t>
              </a:r>
            </a:p>
            <a:p>
              <a:pPr marL="342900" indent="-342900"/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2)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도서관 검색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접속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목록 관리 기능 개선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3) PUSH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알림 설정 편의성 개선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4)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다운로드 콘텐츠 </a:t>
              </a:r>
              <a:r>
                <a:rPr lang="ko-KR" altLang="en-US" sz="1000" dirty="0" err="1" smtClean="0">
                  <a:latin typeface="맑은 고딕" pitchFamily="50" charset="-127"/>
                  <a:ea typeface="맑은 고딕" pitchFamily="50" charset="-127"/>
                </a:rPr>
                <a:t>도서관별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 자동 관리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5)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검색 결과 내 </a:t>
              </a:r>
              <a:r>
                <a:rPr lang="ko-KR" altLang="en-US" sz="1000" dirty="0" err="1" smtClean="0">
                  <a:latin typeface="맑은 고딕" pitchFamily="50" charset="-127"/>
                  <a:ea typeface="맑은 고딕" pitchFamily="50" charset="-127"/>
                </a:rPr>
                <a:t>재검색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 기능 추가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88024" y="4072423"/>
              <a:ext cx="4280339" cy="2092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1) </a:t>
              </a:r>
              <a:r>
                <a:rPr lang="ko-KR" altLang="en-US" sz="1000" dirty="0" err="1" smtClean="0">
                  <a:latin typeface="맑은 고딕" pitchFamily="50" charset="-127"/>
                  <a:ea typeface="맑은 고딕" pitchFamily="50" charset="-127"/>
                </a:rPr>
                <a:t>교보문고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 기준 최신 버전의 뷰어 및 플레이어 적용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2) TTS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기능 개선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>
                <a:lnSpc>
                  <a:spcPct val="150000"/>
                </a:lnSpc>
              </a:pP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   -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잠금화면에서도 재생 가능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>
                <a:lnSpc>
                  <a:spcPct val="150000"/>
                </a:lnSpc>
              </a:pP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   -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언어설정 메뉴 추가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영어 지원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marL="342900" indent="-342900"/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3) </a:t>
              </a:r>
              <a:r>
                <a:rPr lang="en-US" altLang="ko-KR" sz="1000" dirty="0" err="1" smtClean="0">
                  <a:latin typeface="맑은 고딕" pitchFamily="50" charset="-127"/>
                  <a:ea typeface="맑은 고딕" pitchFamily="50" charset="-127"/>
                </a:rPr>
                <a:t>epub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전자책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페이지 정보 노출 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>
                <a:lnSpc>
                  <a:spcPct val="150000"/>
                </a:lnSpc>
              </a:pP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   - </a:t>
              </a:r>
              <a:r>
                <a:rPr lang="en-US" altLang="ko-KR" sz="1000" dirty="0" err="1" smtClean="0">
                  <a:latin typeface="맑은 고딕" pitchFamily="50" charset="-127"/>
                  <a:ea typeface="맑은 고딕" pitchFamily="50" charset="-127"/>
                </a:rPr>
                <a:t>epub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서지 정보에 페이지가 있는 경우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%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와 페이지 정보 노출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/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4)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오디오북 </a:t>
              </a:r>
              <a:r>
                <a:rPr lang="ko-KR" altLang="en-US" sz="1000" dirty="0" err="1" smtClean="0">
                  <a:latin typeface="맑은 고딕" pitchFamily="50" charset="-127"/>
                  <a:ea typeface="맑은 고딕" pitchFamily="50" charset="-127"/>
                </a:rPr>
                <a:t>회차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 재생목록 관리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이어 듣기 기능 제공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>
                <a:lnSpc>
                  <a:spcPct val="150000"/>
                </a:lnSpc>
              </a:pP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     -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단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이어 듣기 기능은 파일이 모두 다운로드 되어 있는 경우 가능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293891"/>
              </p:ext>
            </p:extLst>
          </p:nvPr>
        </p:nvGraphicFramePr>
        <p:xfrm>
          <a:off x="1547664" y="1556792"/>
          <a:ext cx="6096000" cy="1809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232298667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926433739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41637102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앱 이름</a:t>
                      </a:r>
                      <a:endParaRPr lang="ko-KR" altLang="en-US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</a:t>
                      </a:r>
                      <a:r>
                        <a:rPr lang="ko-KR" altLang="en-US" sz="1000" b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아이콘</a:t>
                      </a:r>
                      <a:endParaRPr lang="ko-KR" altLang="en-US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53269087"/>
                  </a:ext>
                </a:extLst>
              </a:tr>
              <a:tr h="7921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신규 버전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교보문고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전자도서관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69063083"/>
                  </a:ext>
                </a:extLst>
              </a:tr>
              <a:tr h="7730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기존 버전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</a:t>
                      </a: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교보문고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전자도서관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63204190"/>
                  </a:ext>
                </a:extLst>
              </a:tr>
            </a:tbl>
          </a:graphicData>
        </a:graphic>
      </p:graphicFrame>
      <p:pic>
        <p:nvPicPr>
          <p:cNvPr id="15" name="그림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76" y="1871458"/>
            <a:ext cx="646446" cy="646446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398" y="2635227"/>
            <a:ext cx="702542" cy="702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9471</TotalTime>
  <Words>172</Words>
  <Application>Microsoft Office PowerPoint</Application>
  <PresentationFormat>화면 슬라이드 쇼(4:3)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기본 디자인</vt:lpstr>
      <vt:lpstr>PowerPoint 프레젠테이션</vt:lpstr>
      <vt:lpstr>PowerPoint 프레젠테이션</vt:lpstr>
    </vt:vector>
  </TitlesOfParts>
  <Company>디지콘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윤정미</dc:creator>
  <cp:lastModifiedBy>Registered User</cp:lastModifiedBy>
  <cp:revision>786</cp:revision>
  <cp:lastPrinted>2019-07-29T07:40:29Z</cp:lastPrinted>
  <dcterms:created xsi:type="dcterms:W3CDTF">2011-03-22T07:13:19Z</dcterms:created>
  <dcterms:modified xsi:type="dcterms:W3CDTF">2019-09-24T06:44:25Z</dcterms:modified>
</cp:coreProperties>
</file>